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4.webp" ContentType="image/webp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8970" cy="43200320"/>
  <p:notesSz cx="6858000" cy="9144000"/>
  <p:defaultTextStyle>
    <a:defPPr>
      <a:defRPr lang="en-US"/>
    </a:defPPr>
    <a:lvl1pPr marL="0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485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045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605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1530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090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0650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4575" algn="l" defTabSz="4388485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88"/>
    <a:srgbClr val="009FE8"/>
    <a:srgbClr val="6F327E"/>
    <a:srgbClr val="D14C2B"/>
    <a:srgbClr val="35A3A5"/>
    <a:srgbClr val="00CC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62" autoAdjust="0"/>
  </p:normalViewPr>
  <p:slideViewPr>
    <p:cSldViewPr showGuides="1">
      <p:cViewPr>
        <p:scale>
          <a:sx n="33" d="100"/>
          <a:sy n="33" d="100"/>
        </p:scale>
        <p:origin x="5352" y="24"/>
      </p:cViewPr>
      <p:guideLst>
        <p:guide orient="horz" pos="13607"/>
        <p:guide pos="10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13420202"/>
            <a:ext cx="27539395" cy="92601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9894" y="24480363"/>
            <a:ext cx="22679502" cy="110401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1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239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859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479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100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719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89484" y="1730032"/>
            <a:ext cx="7289840" cy="368605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965" y="1730032"/>
            <a:ext cx="21329531" cy="368605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320" y="27760415"/>
            <a:ext cx="27539395" cy="8580127"/>
          </a:xfrm>
        </p:spPr>
        <p:txBody>
          <a:bodyPr anchor="t"/>
          <a:lstStyle>
            <a:lvl1pPr algn="l">
              <a:defRPr sz="1417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320" y="18310277"/>
            <a:ext cx="27539395" cy="9450137"/>
          </a:xfrm>
        </p:spPr>
        <p:txBody>
          <a:bodyPr anchor="b"/>
          <a:lstStyle>
            <a:lvl1pPr marL="0" indent="0">
              <a:buNone/>
              <a:defRPr sz="7085">
                <a:solidFill>
                  <a:schemeClr val="tx1">
                    <a:tint val="75000"/>
                  </a:schemeClr>
                </a:solidFill>
              </a:defRPr>
            </a:lvl1pPr>
            <a:lvl2pPr marL="1619885" indent="0">
              <a:buNone/>
              <a:defRPr sz="6350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5685">
                <a:solidFill>
                  <a:schemeClr val="tx1">
                    <a:tint val="75000"/>
                  </a:schemeClr>
                </a:solidFill>
              </a:defRPr>
            </a:lvl3pPr>
            <a:lvl4pPr marL="4859655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4pPr>
            <a:lvl5pPr marL="6479540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0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964" y="10080153"/>
            <a:ext cx="14309686" cy="28510425"/>
          </a:xfrm>
        </p:spPr>
        <p:txBody>
          <a:bodyPr/>
          <a:lstStyle>
            <a:lvl1pPr>
              <a:defRPr sz="9895"/>
            </a:lvl1pPr>
            <a:lvl2pPr>
              <a:defRPr sz="8490"/>
            </a:lvl2pPr>
            <a:lvl3pPr>
              <a:defRPr sz="7085"/>
            </a:lvl3pPr>
            <a:lvl4pPr>
              <a:defRPr sz="6350"/>
            </a:lvl4pPr>
            <a:lvl5pPr>
              <a:defRPr sz="6350"/>
            </a:lvl5pPr>
            <a:lvl6pPr>
              <a:defRPr sz="6350"/>
            </a:lvl6pPr>
            <a:lvl7pPr>
              <a:defRPr sz="6350"/>
            </a:lvl7pPr>
            <a:lvl8pPr>
              <a:defRPr sz="6350"/>
            </a:lvl8pPr>
            <a:lvl9pPr>
              <a:defRPr sz="63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69639" y="10080153"/>
            <a:ext cx="14309686" cy="28510425"/>
          </a:xfrm>
        </p:spPr>
        <p:txBody>
          <a:bodyPr/>
          <a:lstStyle>
            <a:lvl1pPr>
              <a:defRPr sz="9895"/>
            </a:lvl1pPr>
            <a:lvl2pPr>
              <a:defRPr sz="8490"/>
            </a:lvl2pPr>
            <a:lvl3pPr>
              <a:defRPr sz="7085"/>
            </a:lvl3pPr>
            <a:lvl4pPr>
              <a:defRPr sz="6350"/>
            </a:lvl4pPr>
            <a:lvl5pPr>
              <a:defRPr sz="6350"/>
            </a:lvl5pPr>
            <a:lvl6pPr>
              <a:defRPr sz="6350"/>
            </a:lvl6pPr>
            <a:lvl7pPr>
              <a:defRPr sz="6350"/>
            </a:lvl7pPr>
            <a:lvl8pPr>
              <a:defRPr sz="6350"/>
            </a:lvl8pPr>
            <a:lvl9pPr>
              <a:defRPr sz="63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5" y="9670148"/>
            <a:ext cx="14315313" cy="4030057"/>
          </a:xfrm>
        </p:spPr>
        <p:txBody>
          <a:bodyPr anchor="b"/>
          <a:lstStyle>
            <a:lvl1pPr marL="0" indent="0">
              <a:buNone/>
              <a:defRPr sz="8490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50" b="1"/>
            </a:lvl3pPr>
            <a:lvl4pPr marL="4859655" indent="0">
              <a:buNone/>
              <a:defRPr sz="5685" b="1"/>
            </a:lvl4pPr>
            <a:lvl5pPr marL="6479540" indent="0">
              <a:buNone/>
              <a:defRPr sz="5685" b="1"/>
            </a:lvl5pPr>
            <a:lvl6pPr marL="8100060" indent="0">
              <a:buNone/>
              <a:defRPr sz="5685" b="1"/>
            </a:lvl6pPr>
            <a:lvl7pPr marL="9719945" indent="0">
              <a:buNone/>
              <a:defRPr sz="5685" b="1"/>
            </a:lvl7pPr>
            <a:lvl8pPr marL="11339830" indent="0">
              <a:buNone/>
              <a:defRPr sz="5685" b="1"/>
            </a:lvl8pPr>
            <a:lvl9pPr marL="12959715" indent="0">
              <a:buNone/>
              <a:defRPr sz="568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965" y="13700204"/>
            <a:ext cx="14315313" cy="24890370"/>
          </a:xfrm>
        </p:spPr>
        <p:txBody>
          <a:bodyPr/>
          <a:lstStyle>
            <a:lvl1pPr>
              <a:defRPr sz="8490"/>
            </a:lvl1pPr>
            <a:lvl2pPr>
              <a:defRPr sz="7085"/>
            </a:lvl2pPr>
            <a:lvl3pPr>
              <a:defRPr sz="6350"/>
            </a:lvl3pPr>
            <a:lvl4pPr>
              <a:defRPr sz="5685"/>
            </a:lvl4pPr>
            <a:lvl5pPr>
              <a:defRPr sz="5685"/>
            </a:lvl5pPr>
            <a:lvl6pPr>
              <a:defRPr sz="5685"/>
            </a:lvl6pPr>
            <a:lvl7pPr>
              <a:defRPr sz="5685"/>
            </a:lvl7pPr>
            <a:lvl8pPr>
              <a:defRPr sz="5685"/>
            </a:lvl8pPr>
            <a:lvl9pPr>
              <a:defRPr sz="5685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8392" y="9670148"/>
            <a:ext cx="14320936" cy="4030057"/>
          </a:xfrm>
        </p:spPr>
        <p:txBody>
          <a:bodyPr anchor="b"/>
          <a:lstStyle>
            <a:lvl1pPr marL="0" indent="0">
              <a:buNone/>
              <a:defRPr sz="8490" b="1"/>
            </a:lvl1pPr>
            <a:lvl2pPr marL="1619885" indent="0">
              <a:buNone/>
              <a:defRPr sz="7085" b="1"/>
            </a:lvl2pPr>
            <a:lvl3pPr marL="3239770" indent="0">
              <a:buNone/>
              <a:defRPr sz="6350" b="1"/>
            </a:lvl3pPr>
            <a:lvl4pPr marL="4859655" indent="0">
              <a:buNone/>
              <a:defRPr sz="5685" b="1"/>
            </a:lvl4pPr>
            <a:lvl5pPr marL="6479540" indent="0">
              <a:buNone/>
              <a:defRPr sz="5685" b="1"/>
            </a:lvl5pPr>
            <a:lvl6pPr marL="8100060" indent="0">
              <a:buNone/>
              <a:defRPr sz="5685" b="1"/>
            </a:lvl6pPr>
            <a:lvl7pPr marL="9719945" indent="0">
              <a:buNone/>
              <a:defRPr sz="5685" b="1"/>
            </a:lvl7pPr>
            <a:lvl8pPr marL="11339830" indent="0">
              <a:buNone/>
              <a:defRPr sz="5685" b="1"/>
            </a:lvl8pPr>
            <a:lvl9pPr marL="12959715" indent="0">
              <a:buNone/>
              <a:defRPr sz="568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8392" y="13700204"/>
            <a:ext cx="14320936" cy="24890370"/>
          </a:xfrm>
        </p:spPr>
        <p:txBody>
          <a:bodyPr/>
          <a:lstStyle>
            <a:lvl1pPr>
              <a:defRPr sz="8490"/>
            </a:lvl1pPr>
            <a:lvl2pPr>
              <a:defRPr sz="7085"/>
            </a:lvl2pPr>
            <a:lvl3pPr>
              <a:defRPr sz="6350"/>
            </a:lvl3pPr>
            <a:lvl4pPr>
              <a:defRPr sz="5685"/>
            </a:lvl4pPr>
            <a:lvl5pPr>
              <a:defRPr sz="5685"/>
            </a:lvl5pPr>
            <a:lvl6pPr>
              <a:defRPr sz="5685"/>
            </a:lvl6pPr>
            <a:lvl7pPr>
              <a:defRPr sz="5685"/>
            </a:lvl7pPr>
            <a:lvl8pPr>
              <a:defRPr sz="5685"/>
            </a:lvl8pPr>
            <a:lvl9pPr>
              <a:defRPr sz="56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967" y="1720025"/>
            <a:ext cx="10659142" cy="7320108"/>
          </a:xfrm>
        </p:spPr>
        <p:txBody>
          <a:bodyPr anchor="b"/>
          <a:lstStyle>
            <a:lvl1pPr algn="l">
              <a:defRPr sz="7085" b="1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7222" y="1720029"/>
            <a:ext cx="18112102" cy="36870547"/>
          </a:xfrm>
        </p:spPr>
        <p:txBody>
          <a:bodyPr/>
          <a:lstStyle>
            <a:lvl1pPr>
              <a:defRPr sz="11370"/>
            </a:lvl1pPr>
            <a:lvl2pPr>
              <a:defRPr sz="9895"/>
            </a:lvl2pPr>
            <a:lvl3pPr>
              <a:defRPr sz="8490"/>
            </a:lvl3pPr>
            <a:lvl4pPr>
              <a:defRPr sz="7085"/>
            </a:lvl4pPr>
            <a:lvl5pPr>
              <a:defRPr sz="7085"/>
            </a:lvl5pPr>
            <a:lvl6pPr>
              <a:defRPr sz="7085"/>
            </a:lvl6pPr>
            <a:lvl7pPr>
              <a:defRPr sz="7085"/>
            </a:lvl7pPr>
            <a:lvl8pPr>
              <a:defRPr sz="7085"/>
            </a:lvl8pPr>
            <a:lvl9pPr>
              <a:defRPr sz="708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967" y="9040137"/>
            <a:ext cx="10659142" cy="29550439"/>
          </a:xfrm>
        </p:spPr>
        <p:txBody>
          <a:bodyPr/>
          <a:lstStyle>
            <a:lvl1pPr marL="0" indent="0">
              <a:buNone/>
              <a:defRPr sz="5020"/>
            </a:lvl1pPr>
            <a:lvl2pPr marL="1619885" indent="0">
              <a:buNone/>
              <a:defRPr sz="4210"/>
            </a:lvl2pPr>
            <a:lvl3pPr marL="3239770" indent="0">
              <a:buNone/>
              <a:defRPr sz="3545"/>
            </a:lvl3pPr>
            <a:lvl4pPr marL="4859655" indent="0">
              <a:buNone/>
              <a:defRPr sz="3175"/>
            </a:lvl4pPr>
            <a:lvl5pPr marL="6479540" indent="0">
              <a:buNone/>
              <a:defRPr sz="3175"/>
            </a:lvl5pPr>
            <a:lvl6pPr marL="8100060" indent="0">
              <a:buNone/>
              <a:defRPr sz="3175"/>
            </a:lvl6pPr>
            <a:lvl7pPr marL="9719945" indent="0">
              <a:buNone/>
              <a:defRPr sz="3175"/>
            </a:lvl7pPr>
            <a:lvl8pPr marL="11339830" indent="0">
              <a:buNone/>
              <a:defRPr sz="3175"/>
            </a:lvl8pPr>
            <a:lvl9pPr marL="12959715" indent="0">
              <a:buNone/>
              <a:defRPr sz="31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488" y="30240448"/>
            <a:ext cx="19439573" cy="3570055"/>
          </a:xfrm>
        </p:spPr>
        <p:txBody>
          <a:bodyPr anchor="b"/>
          <a:lstStyle>
            <a:lvl1pPr algn="l">
              <a:defRPr sz="708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488" y="3860057"/>
            <a:ext cx="19439573" cy="25920383"/>
          </a:xfrm>
        </p:spPr>
        <p:txBody>
          <a:bodyPr/>
          <a:lstStyle>
            <a:lvl1pPr marL="0" indent="0">
              <a:buNone/>
              <a:defRPr sz="11370"/>
            </a:lvl1pPr>
            <a:lvl2pPr marL="1619885" indent="0">
              <a:buNone/>
              <a:defRPr sz="9895"/>
            </a:lvl2pPr>
            <a:lvl3pPr marL="3239770" indent="0">
              <a:buNone/>
              <a:defRPr sz="8490"/>
            </a:lvl3pPr>
            <a:lvl4pPr marL="4859655" indent="0">
              <a:buNone/>
              <a:defRPr sz="7085"/>
            </a:lvl4pPr>
            <a:lvl5pPr marL="6479540" indent="0">
              <a:buNone/>
              <a:defRPr sz="7085"/>
            </a:lvl5pPr>
            <a:lvl6pPr marL="8100060" indent="0">
              <a:buNone/>
              <a:defRPr sz="7085"/>
            </a:lvl6pPr>
            <a:lvl7pPr marL="9719945" indent="0">
              <a:buNone/>
              <a:defRPr sz="7085"/>
            </a:lvl7pPr>
            <a:lvl8pPr marL="11339830" indent="0">
              <a:buNone/>
              <a:defRPr sz="7085"/>
            </a:lvl8pPr>
            <a:lvl9pPr marL="12959715" indent="0">
              <a:buNone/>
              <a:defRPr sz="70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488" y="33810503"/>
            <a:ext cx="19439573" cy="5070072"/>
          </a:xfrm>
        </p:spPr>
        <p:txBody>
          <a:bodyPr/>
          <a:lstStyle>
            <a:lvl1pPr marL="0" indent="0">
              <a:buNone/>
              <a:defRPr sz="5020"/>
            </a:lvl1pPr>
            <a:lvl2pPr marL="1619885" indent="0">
              <a:buNone/>
              <a:defRPr sz="4210"/>
            </a:lvl2pPr>
            <a:lvl3pPr marL="3239770" indent="0">
              <a:buNone/>
              <a:defRPr sz="3545"/>
            </a:lvl3pPr>
            <a:lvl4pPr marL="4859655" indent="0">
              <a:buNone/>
              <a:defRPr sz="3175"/>
            </a:lvl4pPr>
            <a:lvl5pPr marL="6479540" indent="0">
              <a:buNone/>
              <a:defRPr sz="3175"/>
            </a:lvl5pPr>
            <a:lvl6pPr marL="8100060" indent="0">
              <a:buNone/>
              <a:defRPr sz="3175"/>
            </a:lvl6pPr>
            <a:lvl7pPr marL="9719945" indent="0">
              <a:buNone/>
              <a:defRPr sz="3175"/>
            </a:lvl7pPr>
            <a:lvl8pPr marL="11339830" indent="0">
              <a:buNone/>
              <a:defRPr sz="3175"/>
            </a:lvl8pPr>
            <a:lvl9pPr marL="12959715" indent="0">
              <a:buNone/>
              <a:defRPr sz="31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19965" y="1730028"/>
            <a:ext cx="29159359" cy="7200106"/>
          </a:xfrm>
          <a:prstGeom prst="rect">
            <a:avLst/>
          </a:prstGeom>
        </p:spPr>
        <p:txBody>
          <a:bodyPr vert="horz" lIns="438872" tIns="219436" rIns="438872" bIns="21943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965" y="10080153"/>
            <a:ext cx="29159359" cy="28510425"/>
          </a:xfrm>
          <a:prstGeom prst="rect">
            <a:avLst/>
          </a:prstGeom>
        </p:spPr>
        <p:txBody>
          <a:bodyPr vert="horz" lIns="438872" tIns="219436" rIns="438872" bIns="21943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19964" y="40040595"/>
            <a:ext cx="7559834" cy="2300034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l">
              <a:defRPr sz="4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B14B2-29F8-49BA-81A3-89EC41C11E2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69758" y="40040595"/>
            <a:ext cx="10259775" cy="2300034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ctr">
              <a:defRPr sz="4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19490" y="40040595"/>
            <a:ext cx="7559834" cy="2300034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r">
              <a:defRPr sz="42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49703-E08D-4CED-BC7B-EA63FAC1D8C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239770" rtl="0" eaLnBrk="1" latinLnBrk="0" hangingPunct="1">
        <a:spcBef>
          <a:spcPct val="0"/>
        </a:spcBef>
        <a:buNone/>
        <a:defRPr sz="15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4755" indent="-1214755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70" kern="1200">
          <a:solidFill>
            <a:schemeClr val="tx1"/>
          </a:solidFill>
          <a:latin typeface="+mn-lt"/>
          <a:ea typeface="+mn-ea"/>
          <a:cs typeface="+mn-cs"/>
        </a:defRPr>
      </a:lvl1pPr>
      <a:lvl2pPr marL="2632710" indent="-1012190" algn="l" defTabSz="3239770" rtl="0" eaLnBrk="1" latinLnBrk="0" hangingPunct="1">
        <a:spcBef>
          <a:spcPct val="20000"/>
        </a:spcBef>
        <a:buFont typeface="Arial" panose="020B0604020202020204" pitchFamily="34" charset="0"/>
        <a:buChar char="–"/>
        <a:defRPr sz="9895" kern="1200">
          <a:solidFill>
            <a:schemeClr val="tx1"/>
          </a:solidFill>
          <a:latin typeface="+mn-lt"/>
          <a:ea typeface="+mn-ea"/>
          <a:cs typeface="+mn-cs"/>
        </a:defRPr>
      </a:lvl2pPr>
      <a:lvl3pPr marL="4050030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8490" kern="1200">
          <a:solidFill>
            <a:schemeClr val="tx1"/>
          </a:solidFill>
          <a:latin typeface="+mn-lt"/>
          <a:ea typeface="+mn-ea"/>
          <a:cs typeface="+mn-cs"/>
        </a:defRPr>
      </a:lvl3pPr>
      <a:lvl4pPr marL="5669915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–"/>
        <a:defRPr sz="7085" kern="1200">
          <a:solidFill>
            <a:schemeClr val="tx1"/>
          </a:solidFill>
          <a:latin typeface="+mn-lt"/>
          <a:ea typeface="+mn-ea"/>
          <a:cs typeface="+mn-cs"/>
        </a:defRPr>
      </a:lvl4pPr>
      <a:lvl5pPr marL="7289800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»"/>
        <a:defRPr sz="7085" kern="1200">
          <a:solidFill>
            <a:schemeClr val="tx1"/>
          </a:solidFill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6pPr>
      <a:lvl7pPr marL="10529570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7pPr>
      <a:lvl8pPr marL="12149455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8pPr>
      <a:lvl9pPr marL="13769340" indent="-810260" algn="l" defTabSz="3239770" rtl="0" eaLnBrk="1" latinLnBrk="0" hangingPunct="1">
        <a:spcBef>
          <a:spcPct val="20000"/>
        </a:spcBef>
        <a:buFont typeface="Arial" panose="020B0604020202020204" pitchFamily="34" charset="0"/>
        <a:buChar char="•"/>
        <a:defRPr sz="70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3pPr>
      <a:lvl4pPr marL="4859655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4pPr>
      <a:lvl5pPr marL="6479540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4.webp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tangolo arrotondato 28"/>
          <p:cNvSpPr/>
          <p:nvPr/>
        </p:nvSpPr>
        <p:spPr>
          <a:xfrm>
            <a:off x="534670" y="297180"/>
            <a:ext cx="31330265" cy="42650410"/>
          </a:xfrm>
          <a:prstGeom prst="roundRect">
            <a:avLst>
              <a:gd name="adj" fmla="val 1246"/>
            </a:avLst>
          </a:prstGeom>
          <a:noFill/>
          <a:ln w="127000">
            <a:solidFill>
              <a:srgbClr val="003F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6350">
              <a:solidFill>
                <a:srgbClr val="D14C2B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1112082" y="7274682"/>
            <a:ext cx="29159125" cy="16261752"/>
          </a:xfrm>
          <a:ln w="76200">
            <a:noFill/>
          </a:ln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This poster template is provided as a sample only.  You may change the layout of your poster if you like. 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The following are guidelines recommended by ZPEC for all posters to follow: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800" dirty="0">
                <a:latin typeface="Arial" panose="020B0604020202020204" pitchFamily="34" charset="0"/>
                <a:cs typeface="Arial" panose="020B0604020202020204" pitchFamily="34" charset="0"/>
              </a:rPr>
              <a:t>Headings should be 48pt or larger</a:t>
            </a:r>
            <a:endParaRPr lang="en-US" altLang="zh-CN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443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443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Recommended Guidelines</a:t>
            </a:r>
            <a:endParaRPr lang="en-US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Font should be sans serif type like Arial or Helvetica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Headings should be 48pt or larger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Text should be 36pt or larger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The smallest text size in figures and tables should be 24pt or larger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416685" y="1102360"/>
            <a:ext cx="29471620" cy="4198620"/>
            <a:chOff x="2231" y="1390"/>
            <a:chExt cx="46412" cy="6612"/>
          </a:xfrm>
        </p:grpSpPr>
        <p:sp>
          <p:nvSpPr>
            <p:cNvPr id="24" name="CasellaDiTesto 23"/>
            <p:cNvSpPr txBox="1"/>
            <p:nvPr/>
          </p:nvSpPr>
          <p:spPr>
            <a:xfrm>
              <a:off x="10871" y="1706"/>
              <a:ext cx="37533" cy="629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spcBef>
                  <a:spcPts val="1770"/>
                </a:spcBef>
                <a:spcAft>
                  <a:spcPts val="1770"/>
                </a:spcAft>
              </a:pPr>
              <a:r>
                <a:rPr lang="en-US" sz="9600" b="1" kern="0" dirty="0">
                  <a:latin typeface="Arial" panose="020B0604020202020204" pitchFamily="34" charset="0"/>
                  <a:cs typeface="Arial" panose="020B0604020202020204" pitchFamily="34" charset="0"/>
                </a:rPr>
                <a:t>Paper Title should be 96pt font</a:t>
              </a:r>
              <a:endParaRPr lang="en-US" sz="9600" b="1" kern="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1770"/>
                </a:spcBef>
                <a:spcAft>
                  <a:spcPts val="1770"/>
                </a:spcAft>
              </a:pPr>
              <a:r>
                <a:rPr lang="en-US" sz="487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Author(s) Name</a:t>
              </a:r>
              <a:r>
                <a:rPr lang="en-US" sz="4870" b="1" baseline="30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87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Author(s) Name</a:t>
              </a:r>
              <a:r>
                <a:rPr lang="en-US" sz="4870" b="1" baseline="30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87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Author(s) Name</a:t>
              </a:r>
              <a:r>
                <a:rPr lang="en-US" sz="4870" b="1" baseline="30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87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….</a:t>
              </a:r>
              <a:endParaRPr lang="en-US" sz="487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885"/>
                </a:spcBef>
                <a:spcAft>
                  <a:spcPts val="1770"/>
                </a:spcAft>
              </a:pPr>
              <a:r>
                <a:rPr lang="en-US" sz="3985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3985" b="1" dirty="0">
                  <a:latin typeface="Arial" panose="020B0604020202020204" pitchFamily="34" charset="0"/>
                  <a:cs typeface="Arial" panose="020B0604020202020204" pitchFamily="34" charset="0"/>
                </a:rPr>
                <a:t>Author(s) Affiliation, </a:t>
              </a:r>
              <a:r>
                <a:rPr lang="en-US" sz="3985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3985" b="1" dirty="0">
                  <a:latin typeface="Arial" panose="020B0604020202020204" pitchFamily="34" charset="0"/>
                  <a:cs typeface="Arial" panose="020B0604020202020204" pitchFamily="34" charset="0"/>
                </a:rPr>
                <a:t>Author(s) Affiliation, </a:t>
              </a:r>
              <a:r>
                <a:rPr lang="en-US" sz="3985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3,4,5</a:t>
              </a:r>
              <a:r>
                <a:rPr lang="en-US" sz="3985" b="1" dirty="0">
                  <a:latin typeface="Arial" panose="020B0604020202020204" pitchFamily="34" charset="0"/>
                  <a:cs typeface="Arial" panose="020B0604020202020204" pitchFamily="34" charset="0"/>
                </a:rPr>
                <a:t> Author(s) Affiliation</a:t>
              </a:r>
              <a:endParaRPr lang="it-IT" sz="3985" dirty="0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42911" y="2585"/>
              <a:ext cx="5732" cy="4071"/>
            </a:xfrm>
            <a:prstGeom prst="rect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dash"/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sz="5400" dirty="0"/>
                <a:t>Institution logos</a:t>
              </a:r>
              <a:br>
                <a:rPr lang="en-US" sz="5400" dirty="0"/>
              </a:br>
              <a:r>
                <a:rPr lang="en-US" sz="5400" dirty="0"/>
                <a:t>(if any)</a:t>
              </a:r>
              <a:endParaRPr lang="en-US" sz="5400" dirty="0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231" y="5562"/>
              <a:ext cx="7375" cy="2441"/>
              <a:chOff x="1652626" y="3673995"/>
              <a:chExt cx="3820408" cy="1264279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4433233" y="3769301"/>
                <a:ext cx="1039801" cy="1039802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22702" t="11661" r="22163" b="11476"/>
              <a:stretch>
                <a:fillRect/>
              </a:stretch>
            </p:blipFill>
            <p:spPr>
              <a:xfrm>
                <a:off x="1652626" y="3673995"/>
                <a:ext cx="1315882" cy="1264279"/>
              </a:xfrm>
              <a:prstGeom prst="rect">
                <a:avLst/>
              </a:prstGeom>
            </p:spPr>
          </p:pic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20285" y="3698332"/>
                <a:ext cx="1215605" cy="12156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1" name="组合 10"/>
            <p:cNvGrpSpPr/>
            <p:nvPr/>
          </p:nvGrpSpPr>
          <p:grpSpPr>
            <a:xfrm>
              <a:off x="2231" y="1390"/>
              <a:ext cx="7398" cy="3826"/>
              <a:chOff x="-16368" y="29456"/>
              <a:chExt cx="38602" cy="19964"/>
            </a:xfrm>
          </p:grpSpPr>
          <p:pic>
            <p:nvPicPr>
              <p:cNvPr id="8" name="图片 7"/>
              <p:cNvPicPr/>
              <p:nvPr/>
            </p:nvPicPr>
            <p:blipFill>
              <a:blip r:embed="rId4"/>
              <a:srcRect r="52935"/>
              <a:stretch>
                <a:fillRect/>
              </a:stretch>
            </p:blipFill>
            <p:spPr>
              <a:xfrm>
                <a:off x="-16368" y="29456"/>
                <a:ext cx="38482" cy="9645"/>
              </a:xfrm>
              <a:prstGeom prst="rect">
                <a:avLst/>
              </a:prstGeom>
            </p:spPr>
          </p:pic>
          <p:pic>
            <p:nvPicPr>
              <p:cNvPr id="10" name="图片 9"/>
              <p:cNvPicPr/>
              <p:nvPr/>
            </p:nvPicPr>
            <p:blipFill>
              <a:blip r:embed="rId4"/>
              <a:srcRect l="52788"/>
              <a:stretch>
                <a:fillRect/>
              </a:stretch>
            </p:blipFill>
            <p:spPr>
              <a:xfrm>
                <a:off x="-16368" y="39776"/>
                <a:ext cx="38603" cy="9645"/>
              </a:xfrm>
              <a:prstGeom prst="rect">
                <a:avLst/>
              </a:prstGeom>
            </p:spPr>
          </p:pic>
        </p:grpSp>
      </p:grpSp>
      <p:cxnSp>
        <p:nvCxnSpPr>
          <p:cNvPr id="12" name="直接连接符 11"/>
          <p:cNvCxnSpPr/>
          <p:nvPr/>
        </p:nvCxnSpPr>
        <p:spPr>
          <a:xfrm>
            <a:off x="1122045" y="5826760"/>
            <a:ext cx="30041215" cy="0"/>
          </a:xfrm>
          <a:prstGeom prst="line">
            <a:avLst/>
          </a:prstGeom>
          <a:ln w="117475" cap="sq" cmpd="dbl">
            <a:solidFill>
              <a:srgbClr val="003F88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607</Words>
  <Application>WPS 演示</Application>
  <PresentationFormat>自定义</PresentationFormat>
  <Paragraphs>18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Cambria</vt:lpstr>
      <vt:lpstr>Calibri</vt:lpstr>
      <vt:lpstr>微软雅黑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mlendl</dc:creator>
  <cp:lastModifiedBy>杨永恒</cp:lastModifiedBy>
  <cp:revision>33</cp:revision>
  <dcterms:created xsi:type="dcterms:W3CDTF">2015-08-27T15:30:00Z</dcterms:created>
  <dcterms:modified xsi:type="dcterms:W3CDTF">2026-07-22T07:46:31Z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C433556F7C094C84B65EFB13591C2B42_12</vt:lpwstr>
  </property>
  <property fmtid="{D5CDD505-2E9C-101B-9397-08002B2CF9AE}" pid="3" name="KSOProductBuildVer">
    <vt:lpwstr>2052-12.1.0.23542</vt:lpwstr>
  </property>
</Properties>
</file>